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42A7-703D-4170-8814-FF3CC5704896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0B5B-1A18-4A4E-B8BE-CCB48A38B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42A7-703D-4170-8814-FF3CC5704896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0B5B-1A18-4A4E-B8BE-CCB48A38B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42A7-703D-4170-8814-FF3CC5704896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0B5B-1A18-4A4E-B8BE-CCB48A38B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42A7-703D-4170-8814-FF3CC5704896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0B5B-1A18-4A4E-B8BE-CCB48A38B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42A7-703D-4170-8814-FF3CC5704896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0B5B-1A18-4A4E-B8BE-CCB48A38B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42A7-703D-4170-8814-FF3CC5704896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0B5B-1A18-4A4E-B8BE-CCB48A38B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42A7-703D-4170-8814-FF3CC5704896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0B5B-1A18-4A4E-B8BE-CCB48A38B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42A7-703D-4170-8814-FF3CC5704896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0B5B-1A18-4A4E-B8BE-CCB48A38B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42A7-703D-4170-8814-FF3CC5704896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0B5B-1A18-4A4E-B8BE-CCB48A38B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42A7-703D-4170-8814-FF3CC5704896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0B5B-1A18-4A4E-B8BE-CCB48A38B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42A7-703D-4170-8814-FF3CC5704896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0B5B-1A18-4A4E-B8BE-CCB48A38B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42A7-703D-4170-8814-FF3CC5704896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C0B5B-1A18-4A4E-B8BE-CCB48A38B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686800" cy="6324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Bodoni MT Black" pitchFamily="18" charset="0"/>
              </a:rPr>
              <a:t>COMMUNITY PARTICIPATION IN NATURAL RESOURCE MANAGEMENT- WATER, FORESTS, SUSTAINABLE LAND USE MANAGEMENT.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community-based-natural-resource-management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community-based-natural-resource-management-13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8610599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community-based-natural-resource-management-14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ch\Downloads\community-based-natural-resource-management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community-based-natural-resource-management-1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8534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community-based-natural-resource-management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1"/>
            <a:ext cx="8763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community-based-natural-resource-management-1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community-based-natural-resource-management-2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community-based-natural-resource-management-2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5344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community-based-natural-resource-management-2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community-based-natural-resource-management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534400" cy="6095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community-based-natural-resource-management-2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1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ch\Downloads\community-based-natural-resource-management-2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community-based-natural-resource-management-2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1"/>
            <a:ext cx="8686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community-based-natural-resource-management-2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community-based-natural-resource-management-2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1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community-based-natural-resource-management-2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1"/>
            <a:ext cx="8839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community-based-natural-resource-management-2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1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community-based-natural-resource-management-3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47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community-based-natural-resource-management-3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1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community-based-natural-resource-management-3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1"/>
            <a:ext cx="8839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ech\Downloads\community-based-natural-resource-management-5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community-based-natural-resource-management-3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1"/>
            <a:ext cx="86868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community-based-natural-resource-management-3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1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community-based-natural-resource-management-6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6106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community-based-natural-resource-management-7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community-based-natural-resource-management-8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1"/>
            <a:ext cx="8610599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community-based-natural-resource-management-9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868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community-based-natural-resource-management-10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399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community-based-natural-resource-management-11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15</Words>
  <Application>Microsoft Office PowerPoint</Application>
  <PresentationFormat>On-screen Show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12</cp:revision>
  <dcterms:created xsi:type="dcterms:W3CDTF">2020-02-12T04:54:26Z</dcterms:created>
  <dcterms:modified xsi:type="dcterms:W3CDTF">2020-02-12T10:28:57Z</dcterms:modified>
</cp:coreProperties>
</file>